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CF31D-25EB-C37F-3ACA-8227E2AF7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C022F9-5977-1759-4DC6-65041F71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D38-50E6-42F2-B574-D6D57DFC01DE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DED074-81A0-9FA9-4B25-6505A602D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5B8CF-1FEC-CB5D-6712-2631BC64F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7438E-2C98-43EF-80FE-B384CE3183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007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9A7ACE-CABD-2D20-684D-728AC3832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44FB3-9382-361E-4B36-38FE50C29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1F2EA-0B52-EFDD-3EC3-290481A257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1ED38-50E6-42F2-B574-D6D57DFC01DE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55464-D8A6-DCEF-C7C1-E2EC404EBF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B4630-9AF7-519A-3E74-4F8760A36F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7438E-2C98-43EF-80FE-B384CE3183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708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e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jpe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e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2FA5EDD-E6A9-6E92-DF3D-83700D23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itchFamily="18" charset="0"/>
                <a:cs typeface="Times New Roman" pitchFamily="18" charset="0"/>
              </a:rPr>
              <a:t>Python ABC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F99BE8-BD19-CC21-CCAC-CEEB25F0ED3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129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1FA75B2-7CD6-1456-9B8A-D80288070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Where to get help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79711D-B4CA-3567-5AD2-DE42B38FD8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28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E98E467-54E1-BC19-874B-40F819574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Where to get help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749D65-154C-6A6D-81D8-4F44367677D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61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3782EC-1C9A-9C98-C2B7-B01FBB057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Where to get help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6887B9-998B-A21A-9A56-6FEA7A54386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289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1B2737-73A0-B4B3-065E-C487410D0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Where to get help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F6CD74-6441-DB5A-97E2-A0D672E53C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33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EBE8B1-30D8-99E6-A431-B7D96F733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Where to get help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D7BB8A-CC6C-2106-BAF6-929CA45467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466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938EFB-0B96-F8EC-6EA7-47F765617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Where to get help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B98059-7081-1746-7B84-BA33A3EA688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753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04E5171-2CB3-BB66-9650-83F273275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Where to get help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0305A3-ECF1-66DA-69C4-17B09223C94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743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4C315BD-4485-936B-F083-8AFE27FDC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Where to get help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6178EE-76B2-DD31-107E-F48A31318CA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96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1F133A5-1F86-6449-8E20-EFCBF96BD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Where to ask for help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1431CA-6650-E828-4C4E-DA2456553A5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669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66513C7-6600-2B85-39D3-F25490DA4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Where to ask for help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529C57-EBBE-FFEF-994B-E7A097E1B1A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35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F60BEE7-D368-FC77-6158-257486B66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Outline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E1EE97-55E2-6DAE-CACD-CF1D98D9E8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499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6A5EC1E-9D09-C225-6E6C-5FF91CEE8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Outline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3EAC8B-E119-79B8-FFB9-C18442AD9B6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6238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E569006-8CD2-DDE2-E257-A89B5C753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numeric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A57474-0AA9-F993-3491-786B21E7770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864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0B5A87E-CC5C-D639-9B0A-712526C19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numeric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6FF773-D5D7-8974-99BA-87161014C1C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9305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988F331-6C6B-E6DF-D327-1C84C4B07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numeric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4E09E9-8CC1-24BB-24E9-16315B3D295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0488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8B5B951-3EE4-E0CE-8FBD-374F39AD4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numeric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C1E088-A6EF-2D7F-D733-6417DCDEBC3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0288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1670DF9-4D6D-DBB6-9ED7-B4411070B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numeric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2827B0-0D86-B5A2-9171-5147CEDDC4D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9337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507039B-CE59-A1CB-23D9-11C01E822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Comparison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9EFF0A-27CF-D192-C2F7-DF2F0BB1AA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597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91C2C89-FED0-1658-74F8-CF563CA79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Octal, hex and binary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DB369F-5A46-7502-00EF-6760C4A0C8F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688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48DF0F0-13E3-002D-307E-BCDE17EB6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Octal, hex and binary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0A5E18-9C37-A8F3-5154-3B11F5E8D62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505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BF4E70B-28F1-99DA-0F98-3D7A19644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Octal, hex and binary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038DD1-0CE8-2567-FA29-B9B62DF157B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448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33755C6-0330-C519-5AB3-B9E137221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What is Python?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F38147-C5E1-BDD3-02F9-5DA94490254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705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055D343-5CFB-EC9A-03B7-B13A9F267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set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1DBA67-2412-65F1-C3B0-5D501B07C2C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700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B0C70C-91EA-1738-0B89-4D8EB996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set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97AC6E-98E0-46B8-3134-4B0AC91D03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990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411FBC7-344C-B190-7B0A-3AF005AD2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set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3E224B-FE21-A95C-D51A-A40D82DB244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2272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9E49C9B-1865-2F04-D803-12968355F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string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026DD3-252D-A56B-D793-4A716680C7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8134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3DC80E0-7037-B17F-349F-6AA2DB5AA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</a:t>
            </a:r>
            <a:r>
              <a:rPr lang="en-US" altLang="zh-CN" b="1">
                <a:latin typeface="Times New Roman" pitchFamily="18" charset="0"/>
                <a:cs typeface="Times New Roman" pitchFamily="18" charset="0"/>
              </a:rPr>
              <a:t>string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81F25D-634A-2C54-3A14-FF3C779C277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584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5D759E2-F2E9-B45D-9348-2CF874F2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string </a:t>
            </a:r>
            <a:r>
              <a:rPr lang="en-US" altLang="zh-CN" b="1">
                <a:latin typeface="Times New Roman" pitchFamily="18" charset="0"/>
                <a:cs typeface="Times New Roman" pitchFamily="18" charset="0"/>
              </a:rPr>
              <a:t>indexing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F62B26-AF2B-C96F-2095-604C97F879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95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1E6A3D8-96E6-991B-1599-3E4D72B30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Change a string by making a new one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1189D9-D8D0-2194-B5D3-A2F87F768B4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1298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2C9F103-A9ED-FFA5-37D3-D98C07268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>
                <a:latin typeface="Times New Roman" pitchFamily="18" charset="0"/>
                <a:cs typeface="Times New Roman" pitchFamily="18" charset="0"/>
              </a:rPr>
              <a:t>Methods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9C37C8-45F0-B51A-9526-08FFA81EDAF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037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C48E714-EF7E-EBC9-A3B9-AEAE95F16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Advanced Formatting Expression Examples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A061EE-0A55-A975-325E-3AEE7AF4B53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1255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B791753-23E8-2064-B0E8-78DD67378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list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61B08B-FB60-4E31-0818-818838A04E0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807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A0C48B8-69CE-1A0C-0E48-0E9CC5D76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Python for “Hello world!”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9CAF38-04B6-10E5-6090-50BFA4F3F4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0355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72A4AAC-7A04-A763-CAE8-D8809A7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list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8AC6E2-5A5E-57C5-D164-6E0588D625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7143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CBB518D-5771-8870-3250-09FC66D44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list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A0E242-F6B8-D234-220D-0AA31F9083F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845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B7EB7CC-5CE0-1A0B-44A5-141D3A14F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list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2FE67B-8A1C-13F5-719E-EEC58E4C93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0840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B50D670-AE87-7279-3D53-6DC12F5E7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list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5FA065-84B9-6356-CD69-7AA87F9007F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5969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501B1D2-F4DE-12F5-42B9-28EE802F0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list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681109-FD02-9F4E-6870-D8AAD1AD6E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9102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05C6D35-2013-719A-25F3-02B5E79A5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list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8323ED-D054-AA01-EF8D-63937F9DAF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6499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87DA755-EDBC-E536-5DD4-B5DADE344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dictionary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E27A72-C46C-27A1-7006-0441E9BE5CB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0527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84A4E31-20F6-2D3E-2E42-DDBB1888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dictionary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ED318C-D8E9-805A-CA40-123B671138B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17916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F201527-F8F1-AADC-4E9C-6870A5DCC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dictionary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ADED75-1C01-64B6-DA56-93891F62A06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069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E26B940-DAF8-67F1-544E-640CD7AA1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dictionary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D5AE57-755D-7BF7-B18A-3BF143D990A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12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38BD2FE-5127-5D26-0273-033C958DC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Python for “Hello world!”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CBBB9A-9D53-432E-90BE-6D8D580EDBD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6160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1C9ADAC-6E5B-29C1-8C58-CB534ED70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dictionary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987603-E6C7-C859-432A-B57AB33B43F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9127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048CAED-3D62-A856-A936-EF48DAF3B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dictionary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379E3E-2AF9-3ED9-0B19-1FCADF843A7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966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871F51D-3F73-D0AB-694E-0B605A23B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Data type: dictionary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7B3A56-1207-2893-69DE-F43A4B12214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7149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AC6B16C-70B1-B33F-6FDC-51F873564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Outline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8A9BF1-9126-1737-EC1C-FD4D879C902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075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68D40DB-45D5-CCC4-B008-8B1FAE85A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File operations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44FC77-7059-1F3B-798D-4B1318EEFBE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1096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E45DD2D-6C50-F50F-FAF4-3E4A8F34E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Using files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142F52-F36A-9142-FBEF-AE9773B8E80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7227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448D9E4-6868-B699-0449-924DD480D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>
                <a:latin typeface="Times New Roman" pitchFamily="18" charset="0"/>
                <a:cs typeface="Times New Roman" pitchFamily="18" charset="0"/>
              </a:rPr>
              <a:t>Using files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5D1D92-3EE3-5FB4-8509-A8BEF34A997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8238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A7E700-AE2D-40A3-5260-B8376CE94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Storing Python Objects in Files: Conversions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90B5AD-7A86-B2F7-8178-7602FA7CA2A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02301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2EEE436-1FF4-E471-E5D4-9EF1445F1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File formats in data science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AF721F-CB04-6A59-7FB4-9F2B79D3E6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36280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CF81AB9-5B53-3F0F-CF9F-05DA6279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File formats in data science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41D6B4-2237-456B-E97E-20E737A8FF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769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27586E7-92C0-36CC-770F-8BE095A5E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Preparation: an interpreter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6E389C-12CB-D455-8C1B-98EED46817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43909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785AF38-C8B2-A447-5D91-6965B7045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File formats in data science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CE2B52-F86E-E528-2197-3871C0ED52E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14360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E244CB5-A706-26E1-D988-9E1BB0101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Outline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105A46-5CCF-0146-2CE8-D598507D231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79461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8EE7CB9-CC08-E07E-E5A1-EB40EA8F6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Loops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E588D1-A89C-EB37-11DE-34AE0274490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12021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16D4B93-A2E0-C779-9D83-9FC58999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Loops: if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2C3062-3985-3734-C052-806580C92BA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9043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1A4C870-2624-4293-DF34-4401CB851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Code indentation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A596FC-8DFC-0504-6BF5-5FD1F9FE6BB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04954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EC6DD24-F5F9-8247-7AA4-4096BB942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A few exceptions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AC3E13-6207-3394-DB86-B4DBF651FFC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38142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2385A22-EBA2-8C43-BEC2-AA7BCC032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Loops: while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4887C3-21D8-73AA-FBC4-E3AD5AF66D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70178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FC4EC49-4476-F88F-8063-F192CF86F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Loops: while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0FE068-3021-9522-5A81-14F13FC45AA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62225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1E7AF75-8002-2DD8-D17A-3AF9A572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Loops: for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FCC4E2-BFAE-D75D-C451-04F55DFB631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58641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FCD04AC-B2D8-12C3-3407-58C4FF84C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Loops: for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20F6B7-D6E2-9BB1-D279-3EA0C983D1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57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40EEC61-53B0-E9CC-80B0-F6FE3A50E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Preparation: an interpreter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B01975-24EA-28C9-7B86-0E368586A94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341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EB95B80-6DD3-FF87-11BB-94D396314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Loops: for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3516DA-6320-AC2E-A88F-A12586D8A28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54624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93CCECA-64B2-FC38-657A-F214EF126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Loops: for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967EC6-2A41-0E4A-CAD3-65C18298F4B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9049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9E75642-E63B-6545-09B7-8A7340D1A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Loops: for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C0B160-96F2-E177-1307-00BDF942BA0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09840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533AD6-E91D-5B39-8F25-A0F8EC8AA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Outline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AF2EB9-9B56-6A15-643E-F3F7D72DC69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8837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F4C8861-C110-D06E-ACB5-FEE7F55CD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Function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4D4F3C-F97B-E556-097A-3B4DACA25E7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20588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8E4D5AF-1495-550B-D9D6-9D160B15A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Function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D4E8FE-DB2D-8F14-1457-BBB088A783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4846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AFB0B38-E737-B8BE-9458-EA222280A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Outline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F491F3-9BCD-2AD8-F4C2-07B10DE8C1E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41178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C53387E-7623-8331-1640-B4EF06372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Example: loading data matrix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7D2C35-B141-CBFA-9628-77755E0AAD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7813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684D980-15A1-B078-07E2-98DB3679B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Example: loading data matrix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584AF6-74AA-94E3-3B43-76558A487DB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48901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620DC3E-7A02-F82F-5FD6-9C81C98B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Example: loading data matrix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68AA5C-C32F-6CAB-FA35-DEB9CC4864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093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C98CEC0-B984-4BC8-D184-093E75EA7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Preparation: </a:t>
            </a:r>
            <a:r>
              <a:rPr lang="en-US" altLang="zh-CN" b="1">
                <a:latin typeface="Times New Roman" pitchFamily="18" charset="0"/>
                <a:cs typeface="Times New Roman" pitchFamily="18" charset="0"/>
              </a:rPr>
              <a:t>an interpreter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AE10D2-9089-BB97-602A-57753F20213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3394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A1180CD-D436-79F9-2E2A-A0D33805B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Example: t-test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42FD07-5CA5-5B1B-C211-A72A0E9DB88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01213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520BD84-AA86-E2AC-929C-026E951B0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Example: t-test data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FE382A-6DDB-4441-9604-D73C159E07C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01575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4DF2120-50BE-E151-9D56-6C70D3EBA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>
                <a:latin typeface="Times New Roman" pitchFamily="18" charset="0"/>
                <a:cs typeface="Times New Roman" pitchFamily="18" charset="0"/>
              </a:rPr>
              <a:t>Data science: Python vs R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06CF9D-4D8B-B6D5-B9DF-DB645983849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93732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788108C-EE3E-9184-7192-F10AB038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>
                <a:latin typeface="Times New Roman" pitchFamily="18" charset="0"/>
                <a:cs typeface="Times New Roman" pitchFamily="18" charset="0"/>
              </a:rPr>
              <a:t>Data science: Python vs R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86B36C-CFE5-C79C-C49B-93B3D6C761A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82823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0E65204-6CD0-66AB-7261-22CB62674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>
                <a:latin typeface="Times New Roman" pitchFamily="18" charset="0"/>
                <a:cs typeface="Times New Roman" pitchFamily="18" charset="0"/>
              </a:rPr>
              <a:t>Data science: Python vs R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07F112-8888-CA91-171B-4B81347D91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221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5C633EA-851F-8043-19F5-E1B3F57F3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itchFamily="18" charset="0"/>
                <a:cs typeface="Times New Roman" pitchFamily="18" charset="0"/>
              </a:rPr>
              <a:t>How to learn Python</a:t>
            </a:r>
            <a:endParaRPr lang="it-IT" altLang="zh-CN" b="1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3FCE9F-1C8A-E5D9-B516-0DF6562564B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50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Microsoft Office PowerPoint</Application>
  <PresentationFormat>On-screen Show (4:3)</PresentationFormat>
  <Paragraphs>84</Paragraphs>
  <Slides>84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89" baseType="lpstr">
      <vt:lpstr>等线</vt:lpstr>
      <vt:lpstr>等线 Light</vt:lpstr>
      <vt:lpstr>Arial</vt:lpstr>
      <vt:lpstr>Times New Roman</vt:lpstr>
      <vt:lpstr>Office Theme</vt:lpstr>
      <vt:lpstr>Python ABC</vt:lpstr>
      <vt:lpstr>Outline</vt:lpstr>
      <vt:lpstr>What is Python?</vt:lpstr>
      <vt:lpstr>Python for “Hello world!”</vt:lpstr>
      <vt:lpstr>Python for “Hello world!”</vt:lpstr>
      <vt:lpstr>Preparation: an interpreter</vt:lpstr>
      <vt:lpstr>Preparation: an interpreter</vt:lpstr>
      <vt:lpstr>Preparation: an interpreter</vt:lpstr>
      <vt:lpstr>How to learn Python</vt:lpstr>
      <vt:lpstr>Where to get help</vt:lpstr>
      <vt:lpstr>Where to get help</vt:lpstr>
      <vt:lpstr>Where to get help</vt:lpstr>
      <vt:lpstr>Where to get help</vt:lpstr>
      <vt:lpstr>Where to get help</vt:lpstr>
      <vt:lpstr>Where to get help</vt:lpstr>
      <vt:lpstr>Where to get help</vt:lpstr>
      <vt:lpstr>Where to get help</vt:lpstr>
      <vt:lpstr>Where to ask for help</vt:lpstr>
      <vt:lpstr>Where to ask for help</vt:lpstr>
      <vt:lpstr>Outline</vt:lpstr>
      <vt:lpstr>Data type: numeric</vt:lpstr>
      <vt:lpstr>Data type: numeric</vt:lpstr>
      <vt:lpstr>Data type: numeric</vt:lpstr>
      <vt:lpstr>Data type: numeric</vt:lpstr>
      <vt:lpstr>Data type: numeric</vt:lpstr>
      <vt:lpstr>Comparison</vt:lpstr>
      <vt:lpstr>Octal, hex and binary</vt:lpstr>
      <vt:lpstr>Octal, hex and binary</vt:lpstr>
      <vt:lpstr>Octal, hex and binary</vt:lpstr>
      <vt:lpstr>Data type: set</vt:lpstr>
      <vt:lpstr>Data type: set</vt:lpstr>
      <vt:lpstr>Data type: set</vt:lpstr>
      <vt:lpstr>Data type: string</vt:lpstr>
      <vt:lpstr>Data type: string</vt:lpstr>
      <vt:lpstr>Data type: string indexing</vt:lpstr>
      <vt:lpstr>Change a string by making a new one</vt:lpstr>
      <vt:lpstr>Methods</vt:lpstr>
      <vt:lpstr>Advanced Formatting Expression Examples</vt:lpstr>
      <vt:lpstr>Data type: list</vt:lpstr>
      <vt:lpstr>Data type: list</vt:lpstr>
      <vt:lpstr>Data type: list</vt:lpstr>
      <vt:lpstr>Data type: list</vt:lpstr>
      <vt:lpstr>Data type: list</vt:lpstr>
      <vt:lpstr>Data type: list</vt:lpstr>
      <vt:lpstr>Data type: list</vt:lpstr>
      <vt:lpstr>Data type: dictionary</vt:lpstr>
      <vt:lpstr>Data type: dictionary</vt:lpstr>
      <vt:lpstr>Data type: dictionary</vt:lpstr>
      <vt:lpstr>Data type: dictionary</vt:lpstr>
      <vt:lpstr>Data type: dictionary</vt:lpstr>
      <vt:lpstr>Data type: dictionary</vt:lpstr>
      <vt:lpstr>Data type: dictionary</vt:lpstr>
      <vt:lpstr>Outline</vt:lpstr>
      <vt:lpstr>File operations</vt:lpstr>
      <vt:lpstr>Using files</vt:lpstr>
      <vt:lpstr>Using files</vt:lpstr>
      <vt:lpstr>Storing Python Objects in Files: Conversions</vt:lpstr>
      <vt:lpstr>File formats in data science</vt:lpstr>
      <vt:lpstr>File formats in data science</vt:lpstr>
      <vt:lpstr>File formats in data science</vt:lpstr>
      <vt:lpstr>Outline</vt:lpstr>
      <vt:lpstr>Loops</vt:lpstr>
      <vt:lpstr>Loops: if</vt:lpstr>
      <vt:lpstr>Code indentation</vt:lpstr>
      <vt:lpstr>A few exceptions</vt:lpstr>
      <vt:lpstr>Loops: while</vt:lpstr>
      <vt:lpstr>Loops: while</vt:lpstr>
      <vt:lpstr>Loops: for</vt:lpstr>
      <vt:lpstr>Loops: for</vt:lpstr>
      <vt:lpstr>Loops: for</vt:lpstr>
      <vt:lpstr>Loops: for</vt:lpstr>
      <vt:lpstr>Loops: for</vt:lpstr>
      <vt:lpstr>Outline</vt:lpstr>
      <vt:lpstr>Function</vt:lpstr>
      <vt:lpstr>Function</vt:lpstr>
      <vt:lpstr>Outline</vt:lpstr>
      <vt:lpstr>Example: loading data matrix</vt:lpstr>
      <vt:lpstr>Example: loading data matrix</vt:lpstr>
      <vt:lpstr>Example: loading data matrix</vt:lpstr>
      <vt:lpstr>Example: t-test</vt:lpstr>
      <vt:lpstr>Example: t-test data</vt:lpstr>
      <vt:lpstr>Data science: Python vs R</vt:lpstr>
      <vt:lpstr>Data science: Python vs R</vt:lpstr>
      <vt:lpstr>Data science: Python vs 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ABC</dc:title>
  <dc:creator>Administrator</dc:creator>
  <cp:lastModifiedBy>Administrator</cp:lastModifiedBy>
  <cp:revision>1</cp:revision>
  <dcterms:created xsi:type="dcterms:W3CDTF">2023-02-28T16:08:14Z</dcterms:created>
  <dcterms:modified xsi:type="dcterms:W3CDTF">2023-02-28T16:08:14Z</dcterms:modified>
</cp:coreProperties>
</file>

<file path=docProps/thumbnail.jpeg>
</file>